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4">
            <a:extLst>
              <a:ext uri="{FF2B5EF4-FFF2-40B4-BE49-F238E27FC236}">
                <a16:creationId xmlns:a16="http://schemas.microsoft.com/office/drawing/2014/main" id="{F1ECB75E-F5D2-20E1-BFB4-68E2B96DDE7D}"/>
              </a:ext>
            </a:extLst>
          </p:cNvPr>
          <p:cNvSpPr txBox="1"/>
          <p:nvPr/>
        </p:nvSpPr>
        <p:spPr>
          <a:xfrm>
            <a:off x="877936" y="3101796"/>
            <a:ext cx="3590548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AE" sz="3200" b="1" kern="1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abic Typesetting" panose="03020402040406030203" pitchFamily="66" charset="-78"/>
              </a:rPr>
              <a:t>أوصل كل صورة بالأداة التي تناسبها.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combination why clergyman ادوات النظافه للاطفال Production center threat  efficiently">
            <a:extLst>
              <a:ext uri="{FF2B5EF4-FFF2-40B4-BE49-F238E27FC236}">
                <a16:creationId xmlns:a16="http://schemas.microsoft.com/office/drawing/2014/main" id="{00E254B8-25D5-E8CF-D981-870AA0C1C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6" t="10945" r="5700" b="4725"/>
          <a:stretch/>
        </p:blipFill>
        <p:spPr bwMode="auto">
          <a:xfrm>
            <a:off x="5972379" y="595223"/>
            <a:ext cx="4525968" cy="59177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1441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12</cp:revision>
  <dcterms:created xsi:type="dcterms:W3CDTF">2023-06-12T08:18:13Z</dcterms:created>
  <dcterms:modified xsi:type="dcterms:W3CDTF">2023-09-10T18:02:50Z</dcterms:modified>
</cp:coreProperties>
</file>